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3" r:id="rId4"/>
    <p:sldId id="260" r:id="rId5"/>
    <p:sldId id="271" r:id="rId6"/>
    <p:sldId id="277" r:id="rId7"/>
    <p:sldId id="276" r:id="rId8"/>
    <p:sldId id="275" r:id="rId9"/>
    <p:sldId id="278" r:id="rId10"/>
    <p:sldId id="279" r:id="rId11"/>
    <p:sldId id="269" r:id="rId12"/>
    <p:sldId id="270" r:id="rId13"/>
    <p:sldId id="272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llaway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EF963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C0A70C-579C-45D6-B12C-377FF05C1A46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C8EE1-9FB5-4D4D-B4F8-C5CFEB346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2A903E-A9BB-4F59-9B6F-41C88B523E0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4F5932-834F-49F5-9F15-14FE9569A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5932-834F-49F5-9F15-14FE9569A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6F446C-FA2D-46ED-A206-7B909F557CF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18F71AE-C520-4805-BC64-68ADCE210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004">
            <a:off x="456821" y="4598896"/>
            <a:ext cx="1209346" cy="181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9" y="2778553"/>
            <a:ext cx="6696891" cy="685800"/>
          </a:xfrm>
        </p:spPr>
        <p:txBody>
          <a:bodyPr/>
          <a:lstStyle/>
          <a:p>
            <a:pPr algn="ctr"/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/>
              <a:t/>
            </a:r>
            <a:br>
              <a:rPr lang="en-US" sz="2000" cap="none" dirty="0"/>
            </a:br>
            <a:r>
              <a:rPr lang="en-US" sz="1900" cap="none" dirty="0" smtClean="0"/>
              <a:t>ALMOND GROVE PHASE II UPDATE</a:t>
            </a: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2400" cap="none" dirty="0" smtClean="0"/>
              <a:t/>
            </a:r>
            <a:br>
              <a:rPr lang="en-US" sz="2400" cap="none" dirty="0" smtClean="0"/>
            </a:br>
            <a:endParaRPr lang="en-US" sz="24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04116"/>
            <a:ext cx="990600" cy="1001081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309" y="1828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Town Council Meeting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December 20, 2016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52" y="3818976"/>
            <a:ext cx="1808457" cy="131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22" y="3581400"/>
            <a:ext cx="1215143" cy="182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6"/>
          <a:stretch/>
        </p:blipFill>
        <p:spPr>
          <a:xfrm rot="643400">
            <a:off x="3482771" y="4558122"/>
            <a:ext cx="1673298" cy="155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25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6705600" cy="475365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7 Approved Types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 Design Direction: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“</a:t>
            </a:r>
            <a:r>
              <a:rPr lang="en-US" i="1" dirty="0" smtClean="0"/>
              <a:t>Build Flared Ramps where Room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" y="609600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smtClean="0">
                <a:solidFill>
                  <a:srgbClr val="669900"/>
                </a:solidFill>
              </a:rPr>
              <a:t>RAMPS</a:t>
            </a:r>
            <a:endParaRPr lang="en-US" sz="3200" dirty="0" smtClean="0">
              <a:solidFill>
                <a:srgbClr val="66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 rot="5400000">
            <a:off x="5638799" y="2578826"/>
            <a:ext cx="4876800" cy="785949"/>
          </a:xfrm>
        </p:spPr>
        <p:txBody>
          <a:bodyPr/>
          <a:lstStyle/>
          <a:p>
            <a:pPr algn="ctr"/>
            <a:r>
              <a:rPr lang="en-US" sz="4000" dirty="0"/>
              <a:t>AG II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9" y="2209800"/>
            <a:ext cx="1828800" cy="14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799"/>
            <a:ext cx="3276600" cy="143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5640" y="3745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Curbed Ramps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745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Flared Ramps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7010400" cy="463888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Utilities Need Work</a:t>
            </a: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Staging/ Schedule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accent4"/>
              </a:buClr>
            </a:pPr>
            <a:r>
              <a:rPr lang="en-US" sz="2400" dirty="0">
                <a:solidFill>
                  <a:schemeClr val="tx1"/>
                </a:solidFill>
              </a:rPr>
              <a:t>Contractor Proposed Schedule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Town Approval Required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2.5 – 3 Streets per year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Fully Complete in 3 </a:t>
            </a:r>
            <a:r>
              <a:rPr lang="en-US" sz="2400" dirty="0">
                <a:solidFill>
                  <a:schemeClr val="tx1"/>
                </a:solidFill>
              </a:rPr>
              <a:t>Years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AG II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" y="609600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UTILITY/PROJECT STAGING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4619" y="974179"/>
            <a:ext cx="1186360" cy="25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LPetersen\AppData\Local\Microsoft\Windows\Temporary Internet Files\Content.IE5\31CBOXNP\gantt-chart-template-construction-project-25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1792877" cy="12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7010399" cy="463888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Design Completion – 		January 2017</a:t>
            </a:r>
            <a:b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Council PSE Approval – 	February 2017</a:t>
            </a:r>
            <a:b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Award of Bid – 			April 2017</a:t>
            </a:r>
            <a:b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Construction Start (1</a:t>
            </a:r>
            <a:r>
              <a:rPr lang="en-US" sz="2400" baseline="30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Yr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 – 	May 2017</a:t>
            </a:r>
            <a:b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Const. Closeout(1</a:t>
            </a:r>
            <a:r>
              <a:rPr lang="en-US" sz="2400" baseline="30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Yr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 – 	Dec.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AG II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" y="609600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905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7010399" cy="463888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AG II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 smtClean="0">
                <a:solidFill>
                  <a:srgbClr val="669900"/>
                </a:solidFill>
              </a:rPr>
              <a:t>QUESTIONS</a:t>
            </a:r>
          </a:p>
        </p:txBody>
      </p:sp>
      <p:pic>
        <p:nvPicPr>
          <p:cNvPr id="6146" name="Picture 2" descr="C:\Users\LPetersen\AppData\Local\Microsoft\Windows\Temporary Internet Files\Content.IE5\Q6YZ3PUL\1425663956-outlin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28800"/>
            <a:ext cx="8407893" cy="4724399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/>
            <a:r>
              <a:rPr lang="en-US" sz="3200" dirty="0" smtClean="0"/>
              <a:t> Trees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 Ramps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 Utilities Upgrades/Project Phasing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55847"/>
            <a:ext cx="8152660" cy="1054394"/>
          </a:xfrm>
        </p:spPr>
        <p:txBody>
          <a:bodyPr/>
          <a:lstStyle/>
          <a:p>
            <a:pPr algn="l"/>
            <a:r>
              <a:rPr lang="en-US" sz="2800" dirty="0" smtClean="0"/>
              <a:t>ALMOND GROVE PHASE II UPDATE: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0"/>
            <a:ext cx="914400" cy="9240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82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548" y="1248451"/>
            <a:ext cx="3814052" cy="5105400"/>
          </a:xfrm>
        </p:spPr>
        <p:txBody>
          <a:bodyPr>
            <a:noAutofit/>
          </a:bodyPr>
          <a:lstStyle/>
          <a:p>
            <a:pPr lvl="1"/>
            <a:endParaRPr lang="en-US" sz="2400" dirty="0" smtClean="0"/>
          </a:p>
          <a:p>
            <a:pPr lvl="1"/>
            <a:r>
              <a:rPr lang="en-US" dirty="0" smtClean="0"/>
              <a:t>Established Goals</a:t>
            </a:r>
            <a:br>
              <a:rPr lang="en-US" dirty="0" smtClean="0"/>
            </a:b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Goal Achievement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" y="609600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 rot="5400000">
            <a:off x="5638799" y="2578826"/>
            <a:ext cx="4876800" cy="785949"/>
          </a:xfrm>
        </p:spPr>
        <p:txBody>
          <a:bodyPr/>
          <a:lstStyle/>
          <a:p>
            <a:pPr algn="ctr"/>
            <a:r>
              <a:rPr lang="en-US" sz="4000" dirty="0"/>
              <a:t>AG II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2667000" cy="23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LPetersen\AppData\Local\Microsoft\Windows\Temporary Internet Files\Content.IE5\8C2HQZG9\checklis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36736"/>
            <a:ext cx="2094411" cy="20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76646" y="457200"/>
            <a:ext cx="6333308" cy="533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669900"/>
                </a:solidFill>
              </a:rPr>
              <a:t>TREES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 rot="5400000">
            <a:off x="5638799" y="2578826"/>
            <a:ext cx="4876800" cy="785949"/>
          </a:xfrm>
        </p:spPr>
        <p:txBody>
          <a:bodyPr/>
          <a:lstStyle/>
          <a:p>
            <a:pPr algn="ctr"/>
            <a:r>
              <a:rPr lang="en-US" sz="4000" dirty="0"/>
              <a:t>AG II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295400"/>
            <a:ext cx="41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 Replacements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86452"/>
            <a:ext cx="1779632" cy="2372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86452"/>
            <a:ext cx="1962150" cy="261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32" y="2438400"/>
            <a:ext cx="2386055" cy="3181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575" y="510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Nuisance Tree - </a:t>
            </a:r>
          </a:p>
          <a:p>
            <a:r>
              <a:rPr lang="en-US" dirty="0"/>
              <a:t> </a:t>
            </a:r>
            <a:r>
              <a:rPr lang="en-US" dirty="0" smtClean="0"/>
              <a:t>  Sweet Gum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3150" y="5786285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In Decline </a:t>
            </a:r>
          </a:p>
          <a:p>
            <a:r>
              <a:rPr lang="en-US" dirty="0" smtClean="0"/>
              <a:t>Damage to Curb/Sidewalk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42716" y="48342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Internal Rot</a:t>
            </a:r>
          </a:p>
        </p:txBody>
      </p:sp>
    </p:spTree>
    <p:extLst>
      <p:ext uri="{BB962C8B-B14F-4D97-AF65-F5344CB8AC3E}">
        <p14:creationId xmlns:p14="http://schemas.microsoft.com/office/powerpoint/2010/main" val="31960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 </a:t>
            </a:r>
            <a:r>
              <a:rPr lang="en-US" sz="4000" dirty="0"/>
              <a:t>II UPDATE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52399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 – New and Replacement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4007"/>
            <a:ext cx="4191000" cy="524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44301" y="6263000"/>
            <a:ext cx="214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Chinese </a:t>
            </a:r>
            <a:r>
              <a:rPr lang="en-US" dirty="0" err="1" smtClean="0"/>
              <a:t>Pistache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 </a:t>
            </a:r>
            <a:r>
              <a:rPr lang="en-US" sz="4000" dirty="0"/>
              <a:t>II UPDATE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52399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 – New and Replacement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4495800" cy="42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5728674"/>
            <a:ext cx="18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Eastern Red Bud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 </a:t>
            </a:r>
            <a:r>
              <a:rPr lang="en-US" sz="4000" dirty="0"/>
              <a:t>II UPDATE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52399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 – New and Replacement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6688"/>
            <a:ext cx="3962400" cy="53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76500" y="617454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Maidenhair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 </a:t>
            </a:r>
            <a:r>
              <a:rPr lang="en-US" sz="4000" dirty="0"/>
              <a:t>II UPDATE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52399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 – New and Replacement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Crape Myrtle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7171"/>
            <a:ext cx="3299031" cy="44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19806"/>
            <a:ext cx="914400" cy="924074"/>
          </a:xfrm>
          <a:prstGeom prst="ellipse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 rot="5400000">
            <a:off x="5638799" y="2655025"/>
            <a:ext cx="4876800" cy="785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 </a:t>
            </a:r>
            <a:r>
              <a:rPr lang="en-US" sz="4000" dirty="0"/>
              <a:t>II UPDATE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52399"/>
            <a:ext cx="6705600" cy="457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669900"/>
                </a:solidFill>
              </a:rPr>
              <a:t>TREES – New and Replacement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700" y="609202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London Plane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0084"/>
            <a:ext cx="42100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699232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3413</TotalTime>
  <Words>135</Words>
  <Application>Microsoft Office PowerPoint</Application>
  <PresentationFormat>On-screen Show (4:3)</PresentationFormat>
  <Paragraphs>80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  ALMOND GROVE PHASE II UPDATE  </vt:lpstr>
      <vt:lpstr>ALMOND GROVE PHASE II UPDATE:</vt:lpstr>
      <vt:lpstr>AG II UPDATE</vt:lpstr>
      <vt:lpstr>AG II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 II UPDATE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Retail  Specialty Retail  Outdoor Seating</dc:title>
  <dc:creator>Monica Renn</dc:creator>
  <cp:lastModifiedBy>Lisa Petersen</cp:lastModifiedBy>
  <cp:revision>155</cp:revision>
  <cp:lastPrinted>2016-12-19T21:39:46Z</cp:lastPrinted>
  <dcterms:created xsi:type="dcterms:W3CDTF">2015-10-01T17:22:51Z</dcterms:created>
  <dcterms:modified xsi:type="dcterms:W3CDTF">2016-12-21T00:01:30Z</dcterms:modified>
</cp:coreProperties>
</file>